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10" d="100"/>
          <a:sy n="110" d="100"/>
        </p:scale>
        <p:origin x="-5376" y="-24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9D18B-156B-6B42-A7B2-C1E1A995E860}" type="datetimeFigureOut">
              <a:rPr lang="en-US" smtClean="0"/>
              <a:t>1/24/17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A3AFE-4821-CB45-AE8D-A6AE62D7FA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629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9D18B-156B-6B42-A7B2-C1E1A995E860}" type="datetimeFigureOut">
              <a:rPr lang="en-US" smtClean="0"/>
              <a:t>1/24/17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A3AFE-4821-CB45-AE8D-A6AE62D7FA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518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9D18B-156B-6B42-A7B2-C1E1A995E860}" type="datetimeFigureOut">
              <a:rPr lang="en-US" smtClean="0"/>
              <a:t>1/24/17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A3AFE-4821-CB45-AE8D-A6AE62D7FA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990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9D18B-156B-6B42-A7B2-C1E1A995E860}" type="datetimeFigureOut">
              <a:rPr lang="en-US" smtClean="0"/>
              <a:t>1/24/17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A3AFE-4821-CB45-AE8D-A6AE62D7FA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598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9D18B-156B-6B42-A7B2-C1E1A995E860}" type="datetimeFigureOut">
              <a:rPr lang="en-US" smtClean="0"/>
              <a:t>1/24/17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A3AFE-4821-CB45-AE8D-A6AE62D7FA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521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9D18B-156B-6B42-A7B2-C1E1A995E860}" type="datetimeFigureOut">
              <a:rPr lang="en-US" smtClean="0"/>
              <a:t>1/24/17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A3AFE-4821-CB45-AE8D-A6AE62D7FA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1404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9D18B-156B-6B42-A7B2-C1E1A995E860}" type="datetimeFigureOut">
              <a:rPr lang="en-US" smtClean="0"/>
              <a:t>1/24/17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A3AFE-4821-CB45-AE8D-A6AE62D7FA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028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9D18B-156B-6B42-A7B2-C1E1A995E860}" type="datetimeFigureOut">
              <a:rPr lang="en-US" smtClean="0"/>
              <a:t>1/24/17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A3AFE-4821-CB45-AE8D-A6AE62D7FA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63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9D18B-156B-6B42-A7B2-C1E1A995E860}" type="datetimeFigureOut">
              <a:rPr lang="en-US" smtClean="0"/>
              <a:t>1/24/17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A3AFE-4821-CB45-AE8D-A6AE62D7FA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131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9D18B-156B-6B42-A7B2-C1E1A995E860}" type="datetimeFigureOut">
              <a:rPr lang="en-US" smtClean="0"/>
              <a:t>1/24/17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A3AFE-4821-CB45-AE8D-A6AE62D7FA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309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9D18B-156B-6B42-A7B2-C1E1A995E860}" type="datetimeFigureOut">
              <a:rPr lang="en-US" smtClean="0"/>
              <a:t>1/24/17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A3AFE-4821-CB45-AE8D-A6AE62D7FA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240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59D18B-156B-6B42-A7B2-C1E1A995E860}" type="datetimeFigureOut">
              <a:rPr lang="en-US" smtClean="0"/>
              <a:t>1/24/17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A3AFE-4821-CB45-AE8D-A6AE62D7FA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667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Relationship Id="rId3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ages from Closing-Californias-housing-gap-Full-report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230" b="4172"/>
          <a:stretch/>
        </p:blipFill>
        <p:spPr>
          <a:xfrm>
            <a:off x="0" y="0"/>
            <a:ext cx="9144000" cy="6292273"/>
          </a:xfrm>
          <a:prstGeom prst="rect">
            <a:avLst/>
          </a:prstGeom>
        </p:spPr>
      </p:pic>
      <p:pic>
        <p:nvPicPr>
          <p:cNvPr id="7" name="Picture 6" descr="Screen Shot 2017-01-24 at 9.06.59 AM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7908" y="6284802"/>
            <a:ext cx="2436091" cy="573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45321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Macintosh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Amit Price Patel</dc:creator>
  <cp:lastModifiedBy>Amit Price Patel</cp:lastModifiedBy>
  <cp:revision>2</cp:revision>
  <dcterms:created xsi:type="dcterms:W3CDTF">2017-01-24T17:01:37Z</dcterms:created>
  <dcterms:modified xsi:type="dcterms:W3CDTF">2017-01-24T17:08:14Z</dcterms:modified>
</cp:coreProperties>
</file>